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67" r:id="rId3"/>
    <p:sldId id="397" r:id="rId4"/>
    <p:sldId id="398" r:id="rId5"/>
    <p:sldId id="399" r:id="rId6"/>
    <p:sldId id="404" r:id="rId7"/>
    <p:sldId id="403" r:id="rId8"/>
    <p:sldId id="370" r:id="rId9"/>
    <p:sldId id="405" r:id="rId10"/>
    <p:sldId id="400" r:id="rId11"/>
    <p:sldId id="407" r:id="rId12"/>
    <p:sldId id="402" r:id="rId13"/>
    <p:sldId id="408" r:id="rId14"/>
    <p:sldId id="409" r:id="rId15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50"/>
    <a:srgbClr val="00CC00"/>
    <a:srgbClr val="66FF66"/>
    <a:srgbClr val="FE0208"/>
    <a:srgbClr val="FF3300"/>
    <a:srgbClr val="969696"/>
    <a:srgbClr val="F9073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6" autoAdjust="0"/>
    <p:restoredTop sz="98739" autoAdjust="0"/>
  </p:normalViewPr>
  <p:slideViewPr>
    <p:cSldViewPr>
      <p:cViewPr>
        <p:scale>
          <a:sx n="70" d="100"/>
          <a:sy n="70" d="100"/>
        </p:scale>
        <p:origin x="-1530" y="-13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851" tIns="45925" rIns="91851" bIns="45925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B7BA1A6-0233-4000-8B1D-16FECC7749F3}" type="datetimeFigureOut">
              <a:rPr lang="ja-JP" altLang="en-US"/>
              <a:pPr>
                <a:defRPr/>
              </a:pPr>
              <a:t>2016/1/18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851" tIns="45925" rIns="91851" bIns="45925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DFCD90-DDA7-40B9-9CA6-1890A0E82C27}" type="slidenum">
              <a:rPr lang="ja-JP" altLang="en-US"/>
              <a:pPr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8996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5" rIns="91851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5" rIns="91851" bIns="459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E7DB6B-28B0-41EE-838A-912ACBCFFA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125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4B87A8-0DE7-4F18-9400-5F53B5531B02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677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379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01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DB6B-28B0-41EE-838A-912ACBCFFA55}" type="slidenum">
              <a:rPr lang="en-US" altLang="ja-JP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240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11BDA43-8D50-4904-BF04-8842078B1C77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A1214-1190-420B-A835-F87C6B15A6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05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CBAFF-31F3-4E67-AE2B-94C747E7726D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30C92C-FE1A-4749-9173-FA639ECAC2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705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02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B8C3C60-A3E7-47A9-8CCB-7868FCEFFCB7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AE9E97-1039-44F6-8636-ECDC2B7266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5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E70BD3B-B22C-4BAC-AE31-280AC3AE9CE2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EBDF4-7F8F-4693-A63D-021B64195E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2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CE76EC-022A-4B1E-BBF2-D05842860A6B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AFC3DC-19E0-4513-BAE8-93A725A7C4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32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679610-1F0B-431E-95C7-5D19630E0672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65F16-5409-40B9-BD56-150E366DD5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5F1E7E-088B-4810-8AE2-1849EF45B1A6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890E6-7A32-4AF4-A9DE-2CBF154908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515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8203636-4C19-4458-AF70-2165592CD62A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E1FAA-E242-4D97-9D96-64968A2FEC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33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82E9C39-B1BE-4678-B739-3AC5BF652537}" type="datetime1">
              <a:rPr lang="ja-JP" altLang="en-US"/>
              <a:pPr>
                <a:defRPr/>
              </a:pPr>
              <a:t>2016/1/18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E525D-213F-48DB-B180-6F5ED75792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845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68B4366-49F2-44DD-808E-CA11DFC12B25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0" y="6470650"/>
            <a:ext cx="9144000" cy="3873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20" y="2780928"/>
            <a:ext cx="9110663" cy="1214437"/>
          </a:xfrm>
        </p:spPr>
        <p:txBody>
          <a:bodyPr/>
          <a:lstStyle/>
          <a:p>
            <a:pPr algn="ctr"/>
            <a:r>
              <a:rPr lang="ja-JP" altLang="en-US" sz="7200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ニコニコ超会議</a:t>
            </a:r>
            <a:r>
              <a:rPr lang="en-US" altLang="ja-JP" sz="7200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/>
            </a:r>
            <a:br>
              <a:rPr lang="en-US" altLang="ja-JP" sz="7200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7200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超マッスルタクシー</a:t>
            </a:r>
            <a:r>
              <a:rPr lang="en-US" altLang="ja-JP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/>
            </a:r>
            <a:br>
              <a:rPr lang="en-US" altLang="ja-JP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en-US" altLang="ja-JP" b="1" i="1" dirty="0" smtClean="0">
                <a:solidFill>
                  <a:schemeClr val="tx1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Performance team ALL OUT presents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5849938"/>
            <a:ext cx="4914900" cy="1008062"/>
          </a:xfrm>
        </p:spPr>
        <p:txBody>
          <a:bodyPr/>
          <a:lstStyle/>
          <a:p>
            <a:pPr algn="r" eaLnBrk="1" hangingPunct="1"/>
            <a:r>
              <a:rPr lang="en-US" altLang="ja-JP" sz="1800" dirty="0" smtClean="0">
                <a:ea typeface="HGP創英角ｺﾞｼｯｸUB" panose="020B0900000000000000" pitchFamily="34" charset="-128"/>
              </a:rPr>
              <a:t>Performance</a:t>
            </a:r>
            <a:r>
              <a:rPr lang="ja-JP" altLang="en-US" sz="1800" dirty="0" smtClean="0">
                <a:ea typeface="HGP創英角ｺﾞｼｯｸUB" panose="020B0900000000000000" pitchFamily="34" charset="-128"/>
              </a:rPr>
              <a:t> </a:t>
            </a:r>
            <a:r>
              <a:rPr lang="en-US" altLang="ja-JP" sz="1800" dirty="0" smtClean="0">
                <a:ea typeface="HGP創英角ｺﾞｼｯｸUB" panose="020B0900000000000000" pitchFamily="34" charset="-128"/>
              </a:rPr>
              <a:t>team ALL OUT</a:t>
            </a:r>
          </a:p>
          <a:p>
            <a:pPr algn="r" eaLnBrk="1" hangingPunct="1"/>
            <a:r>
              <a:rPr lang="en-US" altLang="ja-JP" sz="1800" dirty="0" smtClean="0">
                <a:ea typeface="HGP創英角ｺﾞｼｯｸUB" panose="020B0900000000000000" pitchFamily="34" charset="-128"/>
              </a:rPr>
              <a:t>GOMI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詳細①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11112" y="764704"/>
            <a:ext cx="9121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人員：１か所に４名（３名マッチョ＋受付・撮影・確認係１名）</a:t>
            </a:r>
          </a:p>
          <a:p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丸投げストリート内予定（予算あれば各ポイント５カ所設置）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　より効果的な場所のご提案があればもちろん対応致します。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予算頂けるのであれば、</a:t>
            </a:r>
            <a:r>
              <a:rPr lang="ja-JP" altLang="en-US" b="1" i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会場内のいたるポイントに設置可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。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　（１か所は私達の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PR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の為に無料でさせて頂きます）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46429"/>
            <a:ext cx="3713039" cy="2470859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4860032" y="3761479"/>
            <a:ext cx="1335389" cy="20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6195421" y="3761479"/>
            <a:ext cx="1335389" cy="20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7528841" y="3788023"/>
            <a:ext cx="1335389" cy="20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5314943" y="5837578"/>
            <a:ext cx="30963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4400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３マッチョ</a:t>
            </a:r>
            <a:endParaRPr lang="en-US" altLang="ja-JP" sz="4400" b="1" i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966835" y="5811479"/>
            <a:ext cx="30963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4400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4400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か所毎に</a:t>
            </a:r>
            <a:endParaRPr lang="en-US" altLang="ja-JP" sz="4400" b="1" i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>
                <a:solidFill>
                  <a:srgbClr val="FF0000"/>
                </a:solidFill>
                <a:latin typeface="HG創英角ｺﾞｼｯｸUB"/>
                <a:ea typeface="HG創英角ｺﾞｼｯｸUB" pitchFamily="49" charset="-128"/>
              </a:rPr>
              <a:t>設置場所候補５カ所</a:t>
            </a:r>
            <a:endParaRPr lang="ja-JP" altLang="en-US" sz="3200" u="sng" kern="0" dirty="0">
              <a:solidFill>
                <a:srgbClr val="FF0000"/>
              </a:solidFill>
              <a:latin typeface="HG創英角ｺﾞｼｯｸUB"/>
              <a:ea typeface="HG創英角ｺﾞｼｯｸUB" pitchFamily="49" charset="-128"/>
            </a:endParaRPr>
          </a:p>
        </p:txBody>
      </p:sp>
      <p:pic>
        <p:nvPicPr>
          <p:cNvPr id="3" name="図 2" descr="スクリーンショット 2016-01-17 19.00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7" y="764740"/>
            <a:ext cx="7472464" cy="56698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2127973" y="1343709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4720081" y="1393357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4144824" y="2406055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3971980" y="3688024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楕円 9"/>
          <p:cNvSpPr/>
          <p:nvPr/>
        </p:nvSpPr>
        <p:spPr>
          <a:xfrm>
            <a:off x="1072006" y="948845"/>
            <a:ext cx="1530820" cy="119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958051" y="912333"/>
            <a:ext cx="1865468" cy="1273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021581" y="3860320"/>
            <a:ext cx="1506538" cy="2197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4218431" y="2368070"/>
            <a:ext cx="261833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6137830" y="5155446"/>
            <a:ext cx="431955" cy="569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6106980" y="4162928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4888" r="46730" b="36573"/>
          <a:stretch/>
        </p:blipFill>
        <p:spPr bwMode="auto">
          <a:xfrm>
            <a:off x="3169264" y="1553237"/>
            <a:ext cx="487103" cy="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楕円 17"/>
          <p:cNvSpPr/>
          <p:nvPr/>
        </p:nvSpPr>
        <p:spPr>
          <a:xfrm>
            <a:off x="2775075" y="875307"/>
            <a:ext cx="1865468" cy="1273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3"/>
          <p:cNvSpPr txBox="1">
            <a:spLocks noChangeArrowheads="1"/>
          </p:cNvSpPr>
          <p:nvPr/>
        </p:nvSpPr>
        <p:spPr bwMode="auto">
          <a:xfrm>
            <a:off x="6600583" y="4403040"/>
            <a:ext cx="245813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rPr>
              <a:t>タクシー</a:t>
            </a:r>
            <a:r>
              <a:rPr lang="ja-JP" altLang="en-US" b="1" i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rPr>
              <a:t>乗</a:t>
            </a:r>
            <a:r>
              <a:rPr lang="ja-JP" altLang="EN-US" b="1" i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rPr>
              <a:t>り</a:t>
            </a:r>
            <a:r>
              <a:rPr lang="ja-JP" altLang="en-US" b="1" i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</a:rPr>
              <a:t>場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6600583" y="5210951"/>
            <a:ext cx="2458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運ぶ範囲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1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詳細②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12340" y="871717"/>
            <a:ext cx="91217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効果：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分に一人運ぶ計算。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00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～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18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00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（実働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ｈ）</a:t>
            </a: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　　　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休憩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ｈ（プロテイン補給＆パンプアップ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2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ｈ含む）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　　　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ｈに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6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名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×5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ｈ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×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マッチョ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名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×2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日間＝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180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名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　⇒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人の裏には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1000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人の人脈いる事考えれば</a:t>
            </a:r>
            <a:r>
              <a:rPr lang="en-US" altLang="ja-JP" b="1" i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180,000</a:t>
            </a:r>
            <a:r>
              <a:rPr lang="ja-JP" altLang="en-US" b="1" i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名ヘ</a:t>
            </a:r>
            <a:endParaRPr lang="en-US" altLang="ja-JP" b="1" i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　　</a:t>
            </a:r>
            <a:r>
              <a:rPr lang="en-US" altLang="ja-JP" b="1" i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SNS</a:t>
            </a:r>
            <a:r>
              <a:rPr lang="ja-JP" altLang="en-US" b="1" i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等で訴求する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事と同じ位のインパクト（1カ所毎）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借りたい物：受付用のテーブル・椅子１セット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　　　　　　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撮影時のバック（背景）の巨大ボードは弊社持参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コラボの促進：あらかじめ事前にニコ動＆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SNS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にて告知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　　　　　　　当日受付に解り易く図解説明ボードを設置予定</a:t>
            </a:r>
            <a:endParaRPr lang="en-US" altLang="ja-JP" b="1" i="1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>
                <a:solidFill>
                  <a:srgbClr val="FF0000"/>
                </a:solidFill>
                <a:latin typeface="HG創英角ｺﾞｼｯｸUB"/>
                <a:ea typeface="HG創英角ｺﾞｼｯｸUB" pitchFamily="49" charset="-128"/>
              </a:rPr>
              <a:t>安全対策</a:t>
            </a:r>
            <a:endParaRPr lang="ja-JP" altLang="en-US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12340" y="912756"/>
            <a:ext cx="91217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■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救急連絡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網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万が一の際にすぐに連絡をとり、病院や搬送など対応できるよう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マッチョ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全員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＋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受付の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人間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にて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連絡網を作成。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また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、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各タクシー乗り場にて救急箱&amp;緊急連絡先（次ページ）を設置。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■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リスクを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抑える為の制限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体重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制限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７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０</a:t>
            </a:r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kg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ま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で）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　年齢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制限（未成年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は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親の確認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必要）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飲酒さ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れていると判断した場合は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乗車を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お断り致します。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■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万が一の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際の保証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乗車前に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免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責同意書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（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別紙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）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に署名。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万が一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の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際は弊社が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責任をとる為、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イベント保険（三井住友海上の予定）に加入。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>
                <a:solidFill>
                  <a:srgbClr val="FF0000"/>
                </a:solidFill>
                <a:latin typeface="HG創英角ｺﾞｼｯｸUB"/>
                <a:ea typeface="HG創英角ｺﾞｼｯｸUB" pitchFamily="49" charset="-128"/>
              </a:rPr>
              <a:t>緊急連絡</a:t>
            </a:r>
            <a:endParaRPr lang="ja-JP" altLang="en-US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49213" y="1109663"/>
            <a:ext cx="43464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有事の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際は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全体連絡網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へ。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現場責任者（中込）が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駆けつけ応急処置後、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重傷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はタクシーを手配。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>
                <a:latin typeface="メイリオ" pitchFamily="50" charset="-128"/>
                <a:ea typeface="メイリオ" pitchFamily="50" charset="-128"/>
              </a:rPr>
              <a:t>救急病院へ搬送。</a:t>
            </a:r>
            <a:endParaRPr lang="ja-JP" altLang="EN-US" b="1" i="1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3" name="図 2" descr="スクリーンショット 2016-01-17 20.48.06.png"/>
          <p:cNvPicPr>
            <a:picLocks noChangeAspect="1"/>
          </p:cNvPicPr>
          <p:nvPr/>
        </p:nvPicPr>
        <p:blipFill>
          <a:blip r:embed="rId3"/>
          <a:srcRect l="69" t="-73" r="-69" b="9922"/>
          <a:stretch>
            <a:fillRect/>
          </a:stretch>
        </p:blipFill>
        <p:spPr>
          <a:xfrm>
            <a:off x="438428" y="3792434"/>
            <a:ext cx="8932407" cy="2939664"/>
          </a:xfrm>
          <a:prstGeom prst="rect">
            <a:avLst/>
          </a:prstGeom>
        </p:spPr>
      </p:pic>
      <p:pic>
        <p:nvPicPr>
          <p:cNvPr id="4" name="図 3" descr="スクリーンショット 2016-01-17 20.55.45.png"/>
          <p:cNvPicPr>
            <a:picLocks noChangeAspect="1"/>
          </p:cNvPicPr>
          <p:nvPr/>
        </p:nvPicPr>
        <p:blipFill>
          <a:blip r:embed="rId4"/>
          <a:srcRect l="-27" t="-122" r="39775" b="122"/>
          <a:stretch>
            <a:fillRect/>
          </a:stretch>
        </p:blipFill>
        <p:spPr>
          <a:xfrm>
            <a:off x="4676891" y="254772"/>
            <a:ext cx="4469468" cy="3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174451" y="654893"/>
            <a:ext cx="88474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ニコニコ動画のすべて（だいたい）を地上に再現した結果</a:t>
            </a:r>
            <a:r>
              <a:rPr lang="en-US" altLang="ja-JP" sz="4800" b="1" i="1" dirty="0" smtClean="0">
                <a:latin typeface="メイリオ" pitchFamily="50" charset="-128"/>
                <a:ea typeface="メイリオ" pitchFamily="50" charset="-128"/>
              </a:rPr>
              <a:t>…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79"/>
            <a:ext cx="8219829" cy="3171063"/>
          </a:xfrm>
          <a:prstGeom prst="rect">
            <a:avLst/>
          </a:prstGeom>
        </p:spPr>
      </p:pic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5617192" y="4661555"/>
            <a:ext cx="3070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4800" b="1" i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カオス</a:t>
            </a:r>
            <a:r>
              <a:rPr lang="en-US" altLang="ja-JP" sz="4800" b="1" i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…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32246" y="5733256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4000" b="1" i="1" dirty="0" smtClean="0">
                <a:latin typeface="メイリオ" pitchFamily="50" charset="-128"/>
                <a:ea typeface="メイリオ" pitchFamily="50" charset="-128"/>
              </a:rPr>
              <a:t>2016</a:t>
            </a:r>
            <a:r>
              <a:rPr lang="ja-JP" altLang="en-US" sz="4000" b="1" i="1" dirty="0" smtClean="0">
                <a:latin typeface="メイリオ" pitchFamily="50" charset="-128"/>
                <a:ea typeface="メイリオ" pitchFamily="50" charset="-128"/>
              </a:rPr>
              <a:t>年は更に多くの人が来るはず！</a:t>
            </a:r>
            <a:endParaRPr lang="en-US" altLang="ja-JP" sz="40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現状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0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3445071" y="1404664"/>
            <a:ext cx="54695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2800" b="1" i="1" dirty="0" smtClean="0">
                <a:latin typeface="メイリオ" pitchFamily="50" charset="-128"/>
                <a:ea typeface="メイリオ" pitchFamily="50" charset="-128"/>
              </a:rPr>
              <a:t>人が多すぎて、歩きたくない。</a:t>
            </a:r>
            <a:endParaRPr lang="en-US" altLang="ja-JP" sz="2800" b="1" i="1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800" b="1" i="1" dirty="0" smtClean="0">
                <a:latin typeface="メイリオ" pitchFamily="50" charset="-128"/>
                <a:ea typeface="メイリオ" pitchFamily="50" charset="-128"/>
              </a:rPr>
              <a:t>会場</a:t>
            </a:r>
            <a:r>
              <a:rPr lang="ja-JP" altLang="en-US" sz="2800" b="1" i="1" dirty="0">
                <a:latin typeface="メイリオ" pitchFamily="50" charset="-128"/>
                <a:ea typeface="メイリオ" pitchFamily="50" charset="-128"/>
              </a:rPr>
              <a:t>内</a:t>
            </a:r>
            <a:r>
              <a:rPr lang="ja-JP" altLang="en-US" sz="2800" b="1" i="1" dirty="0" smtClean="0">
                <a:latin typeface="メイリオ" pitchFamily="50" charset="-128"/>
                <a:ea typeface="メイリオ" pitchFamily="50" charset="-128"/>
              </a:rPr>
              <a:t>に乗り物があれば</a:t>
            </a:r>
            <a:r>
              <a:rPr lang="en-US" altLang="ja-JP" sz="2800" b="1" i="1" dirty="0" smtClean="0">
                <a:latin typeface="メイリオ" pitchFamily="50" charset="-128"/>
                <a:ea typeface="メイリオ" pitchFamily="50" charset="-128"/>
              </a:rPr>
              <a:t>…</a:t>
            </a:r>
          </a:p>
          <a:p>
            <a:r>
              <a:rPr lang="ja-JP" altLang="en-US" sz="2800" b="1" i="1" dirty="0" smtClean="0">
                <a:latin typeface="メイリオ" pitchFamily="50" charset="-128"/>
                <a:ea typeface="メイリオ" pitchFamily="50" charset="-128"/>
              </a:rPr>
              <a:t>歩きっぱなしで１日しか無理</a:t>
            </a:r>
            <a:r>
              <a:rPr lang="en-US" altLang="ja-JP" sz="2800" b="1" i="1" dirty="0" smtClean="0">
                <a:latin typeface="メイリオ" pitchFamily="50" charset="-128"/>
                <a:ea typeface="メイリオ" pitchFamily="50" charset="-128"/>
              </a:rPr>
              <a:t>…</a:t>
            </a:r>
          </a:p>
          <a:p>
            <a:r>
              <a:rPr lang="ja-JP" altLang="en-US" sz="2800" b="1" i="1" dirty="0" smtClean="0">
                <a:latin typeface="メイリオ" pitchFamily="50" charset="-128"/>
                <a:ea typeface="メイリオ" pitchFamily="50" charset="-128"/>
              </a:rPr>
              <a:t>トイレに間に合わなかった</a:t>
            </a:r>
            <a:r>
              <a:rPr lang="en-US" altLang="ja-JP" sz="2800" b="1" i="1" dirty="0" smtClean="0">
                <a:latin typeface="メイリオ" pitchFamily="50" charset="-128"/>
                <a:ea typeface="メイリオ" pitchFamily="50" charset="-128"/>
              </a:rPr>
              <a:t>…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" y="1079733"/>
            <a:ext cx="3048001" cy="2900363"/>
          </a:xfrm>
          <a:prstGeom prst="rect">
            <a:avLst/>
          </a:prstGeom>
        </p:spPr>
      </p:pic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63827" y="4725144"/>
            <a:ext cx="91130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そんな参加者・出演者の悩み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私達が解決致しましょう！！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3203848" y="1133544"/>
            <a:ext cx="5688632" cy="2358122"/>
          </a:xfrm>
          <a:prstGeom prst="wedgeRectCallout">
            <a:avLst>
              <a:gd name="adj1" fmla="val -48233"/>
              <a:gd name="adj2" fmla="val 60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395536" y="3863461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800" b="1" i="1" dirty="0" smtClean="0">
                <a:latin typeface="メイリオ" pitchFamily="50" charset="-128"/>
                <a:ea typeface="メイリオ" pitchFamily="50" charset="-128"/>
              </a:rPr>
              <a:t>参加者・出演者の声</a:t>
            </a:r>
            <a:endParaRPr lang="en-US" altLang="ja-JP" sz="18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みんな</a:t>
            </a: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の声・想い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7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137767" y="188640"/>
            <a:ext cx="8847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6600" b="1" i="1" dirty="0" smtClean="0">
                <a:latin typeface="メイリオ" pitchFamily="50" charset="-128"/>
                <a:ea typeface="メイリオ" pitchFamily="50" charset="-128"/>
              </a:rPr>
              <a:t>超マッスルタクシー</a:t>
            </a:r>
            <a:endParaRPr lang="en-US" altLang="ja-JP" sz="66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32034" y="5013176"/>
            <a:ext cx="9013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屈強な男子が、指定の目的地まで</a:t>
            </a:r>
            <a:endParaRPr lang="en-US" altLang="ja-JP" sz="36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おんぶ、</a:t>
            </a:r>
            <a:r>
              <a:rPr lang="ja-JP" altLang="en-US" sz="3600" b="1" i="1" dirty="0">
                <a:latin typeface="メイリオ" pitchFamily="50" charset="-128"/>
                <a:ea typeface="メイリオ" pitchFamily="50" charset="-128"/>
              </a:rPr>
              <a:t>又は</a:t>
            </a:r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お姫様</a:t>
            </a:r>
            <a:r>
              <a:rPr lang="ja-JP" altLang="en-US" sz="3600" b="1" i="1" dirty="0" err="1" smtClean="0">
                <a:latin typeface="メイリオ" pitchFamily="50" charset="-128"/>
                <a:ea typeface="メイリオ" pitchFamily="50" charset="-128"/>
              </a:rPr>
              <a:t>だっこで</a:t>
            </a:r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搬送致します</a:t>
            </a:r>
            <a:endParaRPr lang="en-US" altLang="ja-JP" sz="36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4115948" cy="30869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93" y="1544257"/>
            <a:ext cx="4358081" cy="31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0" y="5085184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戸〇呂兄弟のような肩載せも大丈夫！</a:t>
            </a:r>
            <a:endParaRPr lang="en-US" altLang="ja-JP" sz="36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一人</a:t>
            </a:r>
            <a:r>
              <a:rPr lang="en-US" altLang="ja-JP" sz="3600" b="1" i="1" dirty="0" smtClean="0">
                <a:latin typeface="メイリオ" pitchFamily="50" charset="-128"/>
                <a:ea typeface="メイリオ" pitchFamily="50" charset="-128"/>
              </a:rPr>
              <a:t>120</a:t>
            </a:r>
            <a:r>
              <a:rPr lang="ja-JP" altLang="en-US" sz="3600" b="1" i="1" dirty="0" smtClean="0">
                <a:latin typeface="メイリオ" pitchFamily="50" charset="-128"/>
                <a:ea typeface="メイリオ" pitchFamily="50" charset="-128"/>
              </a:rPr>
              <a:t>㎏まで対応！文明の利器は不要！</a:t>
            </a:r>
            <a:endParaRPr lang="en-US" altLang="ja-JP" sz="36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0" y="260649"/>
            <a:ext cx="3275836" cy="437341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23596" y="947870"/>
            <a:ext cx="86409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82690" y="853919"/>
            <a:ext cx="648072" cy="201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319201" cy="43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158712" y="332656"/>
            <a:ext cx="884742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便利かつ、地球にやさしい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超マッスルタクシー。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マッチョ＆スタイリッシュ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紳士的な運転をしてくれる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4800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筋肉紳士</a:t>
            </a:r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集団</a:t>
            </a:r>
            <a:r>
              <a:rPr lang="ja-JP" altLang="en-US" sz="4800" b="1" i="1" dirty="0"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en-US" altLang="ja-JP" sz="4800" b="1" i="1" dirty="0" smtClean="0">
                <a:latin typeface="メイリオ" pitchFamily="50" charset="-128"/>
                <a:ea typeface="メイリオ" pitchFamily="50" charset="-128"/>
              </a:rPr>
              <a:t>ALL</a:t>
            </a:r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4800" b="1" i="1" dirty="0" smtClean="0">
                <a:latin typeface="メイリオ" pitchFamily="50" charset="-128"/>
                <a:ea typeface="メイリオ" pitchFamily="50" charset="-128"/>
              </a:rPr>
              <a:t>OUT</a:t>
            </a:r>
            <a:r>
              <a:rPr lang="ja-JP" altLang="en-US" sz="4800" b="1" i="1" dirty="0" smtClean="0">
                <a:latin typeface="メイリオ" pitchFamily="50" charset="-128"/>
                <a:ea typeface="メイリオ" pitchFamily="50" charset="-128"/>
              </a:rPr>
              <a:t>」がお手伝い致します！</a:t>
            </a:r>
            <a:endParaRPr lang="en-US" altLang="ja-JP" sz="48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5766552" y="5826792"/>
            <a:ext cx="457200" cy="381000"/>
          </a:xfrm>
        </p:spPr>
        <p:txBody>
          <a:bodyPr/>
          <a:lstStyle/>
          <a:p>
            <a:fld id="{AE0890E6-7A32-4AF4-A9DE-2CBF1549088F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ja-JP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ALL OUT</a:t>
            </a: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概要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-29904" y="4149080"/>
            <a:ext cx="91690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筋肉紳士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をコンセプトに「かっこいいカラダ」を大いに披露し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オーディエンスを圧倒的に盛り上げるイケメンマッチョパフォーマンス集団「</a:t>
            </a:r>
            <a:r>
              <a:rPr lang="en-US" altLang="ja-JP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ALL</a:t>
            </a:r>
            <a:r>
              <a:rPr lang="ja-JP" altLang="en-US" b="1" i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i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OUT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（オールアウト）」。福岡を本拠地に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東京・大阪でもチームを立ち上げ、様々なショーに出演。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フィットネスの拡大による医療費の削減を目的に活動中！！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地域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貢献活動として保育園や高齢者施設にも元気を届けてます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2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マッスルタクシーポイント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11112" y="764704"/>
            <a:ext cx="91217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1.</a:t>
            </a:r>
            <a:r>
              <a:rPr lang="ja-JP" altLang="en-US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無料で運びます</a:t>
            </a:r>
            <a:endParaRPr lang="en-US" altLang="ja-JP" b="1" i="1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筋肉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のキレてる部位に「</a:t>
            </a:r>
            <a:r>
              <a:rPr lang="en-US" altLang="ja-JP" b="1" i="1" dirty="0" smtClean="0">
                <a:latin typeface="メイリオ" pitchFamily="50" charset="-128"/>
                <a:ea typeface="メイリオ" pitchFamily="50" charset="-128"/>
              </a:rPr>
              <a:t>#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ニコニコ超会議」「</a:t>
            </a:r>
            <a:r>
              <a:rPr lang="en-US" altLang="ja-JP" b="1" i="1" dirty="0" smtClean="0">
                <a:latin typeface="メイリオ" pitchFamily="50" charset="-128"/>
                <a:ea typeface="メイリオ" pitchFamily="50" charset="-128"/>
              </a:rPr>
              <a:t>#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マッスルタクシー」を記載。ニコ動または</a:t>
            </a:r>
            <a:r>
              <a:rPr lang="en-US" altLang="ja-JP" b="1" i="1" dirty="0" smtClean="0">
                <a:latin typeface="メイリオ" pitchFamily="50" charset="-128"/>
                <a:ea typeface="メイリオ" pitchFamily="50" charset="-128"/>
              </a:rPr>
              <a:t>SNS</a:t>
            </a:r>
            <a:r>
              <a:rPr lang="ja-JP" altLang="en-US" b="1" i="1" dirty="0" err="1" smtClean="0">
                <a:latin typeface="メイリオ" pitchFamily="50" charset="-128"/>
                <a:ea typeface="メイリオ" pitchFamily="50" charset="-128"/>
              </a:rPr>
              <a:t>にて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上記ハッシュタグ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もしくは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画像を使って拡散、投稿をして頂いた方のみ、無料で指定の位置までお送り致します（１回のみ）。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2</a:t>
            </a:r>
            <a:r>
              <a:rPr lang="en-US" altLang="ja-JP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.</a:t>
            </a:r>
            <a:r>
              <a:rPr lang="ja-JP" altLang="en-US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来館の動機づけをします</a:t>
            </a:r>
            <a:endParaRPr lang="en-US" altLang="ja-JP" b="1" i="1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 smtClean="0">
                <a:latin typeface="メイリオ" pitchFamily="50" charset="-128"/>
                <a:ea typeface="メイリオ" pitchFamily="50" charset="-128"/>
              </a:rPr>
              <a:t>SNS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上、ニコ動上での投稿をみて「触って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みたい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。乗ってみたい。」単純ですがそれが来館動機に繋がります。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i="1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3.</a:t>
            </a:r>
            <a:r>
              <a:rPr lang="ja-JP" altLang="en-US" b="1" i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他ユーザーと「やってみた」コラボもできます</a:t>
            </a:r>
            <a:endParaRPr lang="en-US" altLang="ja-JP" b="1" i="1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自らが「超マッチョタクシー」をやってみる事もできます。</a:t>
            </a:r>
            <a:r>
              <a:rPr lang="ja-JP" altLang="en-US" b="1" i="1" dirty="0">
                <a:latin typeface="メイリオ" pitchFamily="50" charset="-128"/>
                <a:ea typeface="メイリオ" pitchFamily="50" charset="-128"/>
              </a:rPr>
              <a:t>他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のニコ動ユーザーと積極的にコラボします。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先輩マッチョが付き添います。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i="1" dirty="0" smtClean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b="1" i="1" dirty="0" smtClean="0">
                <a:latin typeface="メイリオ" pitchFamily="50" charset="-128"/>
                <a:ea typeface="メイリオ" pitchFamily="50" charset="-128"/>
              </a:rPr>
              <a:t>怪我等の責任はとれないので誓約書にサイン必須</a:t>
            </a:r>
            <a:endParaRPr lang="en-US" altLang="ja-JP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9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890E6-7A32-4AF4-A9DE-2CBF1549088F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ja-JP" altLang="en-US" sz="3200" u="sng" kern="0" dirty="0" smtClean="0">
                <a:solidFill>
                  <a:srgbClr val="FF0000"/>
                </a:solidFill>
                <a:latin typeface="+mn-lt"/>
                <a:ea typeface="HG創英角ｺﾞｼｯｸUB" pitchFamily="49" charset="-128"/>
              </a:rPr>
              <a:t>タクシー乗り場イメージ</a:t>
            </a:r>
            <a:endParaRPr lang="en-US" altLang="ja-JP" sz="3200" u="sng" kern="0" dirty="0">
              <a:solidFill>
                <a:srgbClr val="FF0000"/>
              </a:solidFill>
              <a:latin typeface="+mn-lt"/>
              <a:ea typeface="HG創英角ｺﾞｼｯｸUB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" y="980728"/>
            <a:ext cx="7704856" cy="5139079"/>
          </a:xfrm>
          <a:prstGeom prst="rect">
            <a:avLst/>
          </a:prstGeom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5825255" y="5232333"/>
            <a:ext cx="2112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1" i="1" dirty="0" smtClean="0">
                <a:latin typeface="メイリオ" pitchFamily="50" charset="-128"/>
                <a:ea typeface="メイリオ" pitchFamily="50" charset="-128"/>
              </a:rPr>
              <a:t>＃</a:t>
            </a:r>
            <a:r>
              <a:rPr lang="en-US" altLang="ja-JP" sz="1400" b="1" i="1" dirty="0" smtClean="0">
                <a:latin typeface="メイリオ" pitchFamily="50" charset="-128"/>
                <a:ea typeface="メイリオ" pitchFamily="50" charset="-128"/>
              </a:rPr>
              <a:t>ALLOUT</a:t>
            </a: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 rot="3122075">
            <a:off x="6680091" y="4329745"/>
            <a:ext cx="21126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 b="1" i="1" dirty="0" smtClean="0">
                <a:latin typeface="メイリオ" pitchFamily="50" charset="-128"/>
                <a:ea typeface="メイリオ" pitchFamily="50" charset="-128"/>
              </a:rPr>
              <a:t>＃ニコニコ超会議</a:t>
            </a:r>
            <a:endParaRPr lang="en-US" altLang="ja-JP" sz="12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 rot="4443144">
            <a:off x="3631270" y="4013301"/>
            <a:ext cx="21126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 b="1" i="1" dirty="0" smtClean="0">
                <a:latin typeface="メイリオ" pitchFamily="50" charset="-128"/>
                <a:ea typeface="メイリオ" pitchFamily="50" charset="-128"/>
              </a:rPr>
              <a:t>＃超マッスルタクシー</a:t>
            </a:r>
            <a:endParaRPr lang="en-US" altLang="ja-JP" sz="12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 rot="4041159">
            <a:off x="2185859" y="3780121"/>
            <a:ext cx="21126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900" b="1" i="1" dirty="0" smtClean="0">
                <a:latin typeface="メイリオ" pitchFamily="50" charset="-128"/>
                <a:ea typeface="メイリオ" pitchFamily="50" charset="-128"/>
              </a:rPr>
              <a:t>＃ニコニコ超会議</a:t>
            </a:r>
            <a:endParaRPr lang="en-US" altLang="ja-JP" sz="900" b="1" i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3711335" y="4443867"/>
            <a:ext cx="21126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000" b="1" i="1" dirty="0" smtClean="0">
                <a:latin typeface="メイリオ" pitchFamily="50" charset="-128"/>
                <a:ea typeface="メイリオ" pitchFamily="50" charset="-128"/>
              </a:rPr>
              <a:t>＃</a:t>
            </a:r>
            <a:r>
              <a:rPr lang="en-US" altLang="ja-JP" sz="1000" b="1" i="1" dirty="0" smtClean="0">
                <a:latin typeface="メイリオ" pitchFamily="50" charset="-128"/>
                <a:ea typeface="メイリオ" pitchFamily="50" charset="-128"/>
              </a:rPr>
              <a:t>ALLOUT</a:t>
            </a:r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2296863" y="4044078"/>
            <a:ext cx="21126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800" b="1" i="1" dirty="0" smtClean="0">
                <a:latin typeface="メイリオ" pitchFamily="50" charset="-128"/>
                <a:ea typeface="メイリオ" pitchFamily="50" charset="-128"/>
              </a:rPr>
              <a:t>＃</a:t>
            </a:r>
            <a:r>
              <a:rPr lang="en-US" altLang="ja-JP" sz="800" b="1" i="1" dirty="0" smtClean="0">
                <a:latin typeface="メイリオ" pitchFamily="50" charset="-128"/>
                <a:ea typeface="メイリオ" pitchFamily="50" charset="-128"/>
              </a:rPr>
              <a:t>ALLOUT</a:t>
            </a:r>
          </a:p>
        </p:txBody>
      </p:sp>
    </p:spTree>
    <p:extLst>
      <p:ext uri="{BB962C8B-B14F-4D97-AF65-F5344CB8AC3E}">
        <p14:creationId xmlns:p14="http://schemas.microsoft.com/office/powerpoint/2010/main" val="40805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19982</TotalTime>
  <Words>479</Words>
  <Application>Microsoft Office PowerPoint</Application>
  <PresentationFormat>画面に合わせる (4:3)</PresentationFormat>
  <Paragraphs>97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新しいプレゼンテーション</vt:lpstr>
      <vt:lpstr>ニコニコ超会議 超マッスルタクシー Performance team ALL OUT presents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リクルート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リクルート</dc:creator>
  <cp:lastModifiedBy>oh_gomisann</cp:lastModifiedBy>
  <cp:revision>735</cp:revision>
  <cp:lastPrinted>2013-10-29T09:58:57Z</cp:lastPrinted>
  <dcterms:created xsi:type="dcterms:W3CDTF">2008-01-16T04:04:22Z</dcterms:created>
  <dcterms:modified xsi:type="dcterms:W3CDTF">2016-01-18T02:47:37Z</dcterms:modified>
</cp:coreProperties>
</file>